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4"/>
  </p:notesMasterIdLst>
  <p:sldIdLst>
    <p:sldId id="256" r:id="rId2"/>
    <p:sldId id="291" r:id="rId3"/>
    <p:sldId id="257" r:id="rId4"/>
    <p:sldId id="280" r:id="rId5"/>
    <p:sldId id="281" r:id="rId6"/>
    <p:sldId id="258" r:id="rId7"/>
    <p:sldId id="286" r:id="rId8"/>
    <p:sldId id="271" r:id="rId9"/>
    <p:sldId id="272" r:id="rId10"/>
    <p:sldId id="273" r:id="rId11"/>
    <p:sldId id="283" r:id="rId12"/>
    <p:sldId id="259" r:id="rId13"/>
    <p:sldId id="282" r:id="rId14"/>
    <p:sldId id="292" r:id="rId15"/>
    <p:sldId id="260" r:id="rId16"/>
    <p:sldId id="261" r:id="rId17"/>
    <p:sldId id="263" r:id="rId18"/>
    <p:sldId id="264" r:id="rId19"/>
    <p:sldId id="265" r:id="rId20"/>
    <p:sldId id="266" r:id="rId21"/>
    <p:sldId id="267" r:id="rId22"/>
    <p:sldId id="278" r:id="rId23"/>
    <p:sldId id="279" r:id="rId24"/>
    <p:sldId id="270" r:id="rId25"/>
    <p:sldId id="269" r:id="rId26"/>
    <p:sldId id="306" r:id="rId27"/>
    <p:sldId id="274" r:id="rId28"/>
    <p:sldId id="275" r:id="rId29"/>
    <p:sldId id="276" r:id="rId30"/>
    <p:sldId id="284" r:id="rId31"/>
    <p:sldId id="285" r:id="rId32"/>
    <p:sldId id="277" r:id="rId33"/>
    <p:sldId id="287" r:id="rId34"/>
    <p:sldId id="288" r:id="rId35"/>
    <p:sldId id="289" r:id="rId36"/>
    <p:sldId id="290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7" r:id="rId47"/>
    <p:sldId id="302" r:id="rId48"/>
    <p:sldId id="303" r:id="rId49"/>
    <p:sldId id="304" r:id="rId50"/>
    <p:sldId id="305" r:id="rId51"/>
    <p:sldId id="308" r:id="rId52"/>
    <p:sldId id="309" r:id="rId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33" autoAdjust="0"/>
  </p:normalViewPr>
  <p:slideViewPr>
    <p:cSldViewPr>
      <p:cViewPr varScale="1">
        <p:scale>
          <a:sx n="92" d="100"/>
          <a:sy n="92" d="100"/>
        </p:scale>
        <p:origin x="21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48771-F62D-4370-96D0-964567882325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F1062-151A-46F8-AB7A-E3B2A47CB24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1062-151A-46F8-AB7A-E3B2A47CB24B}" type="slidenum">
              <a:rPr lang="pl-PL" smtClean="0"/>
              <a:pPr/>
              <a:t>52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9CEF-C39E-4AC2-AB31-194BF415527C}" type="datetimeFigureOut">
              <a:rPr lang="pl-PL" smtClean="0"/>
              <a:pPr/>
              <a:t>07.07.2017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DF285-BA57-4375-A07F-8F74F05D2D8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260648"/>
            <a:ext cx="9144000" cy="6336704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To My – Grupa II</a:t>
            </a:r>
          </a:p>
          <a:p>
            <a:pPr algn="ctr"/>
            <a:r>
              <a:rPr lang="pl-PL" b="1" dirty="0" smtClean="0">
                <a:solidFill>
                  <a:srgbClr val="002060"/>
                </a:solidFill>
              </a:rPr>
              <a:t>To już Średniaki, a nie Maluchy</a:t>
            </a:r>
          </a:p>
          <a:p>
            <a:pPr algn="ctr"/>
            <a:r>
              <a:rPr lang="pl-PL" b="1" dirty="0" smtClean="0">
                <a:solidFill>
                  <a:srgbClr val="002060"/>
                </a:solidFill>
              </a:rPr>
              <a:t>Jeden w drugiego to same ZUCHY !!!</a:t>
            </a:r>
          </a:p>
          <a:p>
            <a:pPr algn="ctr"/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Obraz 3" descr="C:\Users\Ilona\Pictures\Desktop\dzień chłopaka\DSCF14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033587"/>
            <a:ext cx="5904656" cy="434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420888"/>
            <a:ext cx="86409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7" y="4437112"/>
            <a:ext cx="864097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kolorowe kred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Ilona\Pictures\Desktop\do prezent\DSCF1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0486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002060"/>
                </a:solidFill>
              </a:rPr>
              <a:t>Codziennie uczymy się czegoś now</a:t>
            </a:r>
            <a:r>
              <a:rPr lang="pl-PL" b="1" dirty="0" smtClean="0">
                <a:solidFill>
                  <a:srgbClr val="002060"/>
                </a:solidFill>
              </a:rPr>
              <a:t>ego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F:\DCIM\101_FUJI\DSCF148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Odwiedził nas pan policjant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052736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10081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 descr="C:\Users\Ilona\Pictures\Desktop\Policja\DSCF13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24744"/>
            <a:ext cx="655272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:\DCIM\101_FUJI\DSCF13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734481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I strażniczka miejska pani Karolina Kędzierska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Ilona\Pictures\Desktop\20170517_105130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543272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oraz  pracownik nadleśnictwa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97152"/>
            <a:ext cx="151216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Symbol zastępczy zawartości 12" descr="F:\DCIM\101_FUJI\DSCF138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268760"/>
            <a:ext cx="655272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Braliśmy udział w akcji „Sprzątanie świata”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F:\DCIM\101_FUJI\DSCF139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33670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2564904"/>
            <a:ext cx="9361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780928"/>
            <a:ext cx="8640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:\DCIM\101_FUJI\DSCF14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06489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Tak świętowaliśmy Dzień Przedszkolaka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085184"/>
            <a:ext cx="29626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 descr="C:\Users\Ilona\Pictures\Desktop\dzień przedszkolaka\DSCF14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24745"/>
            <a:ext cx="66967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I Dzień Chłopaka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53136"/>
            <a:ext cx="176368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 descr="C:\Users\Ilona\Pictures\Desktop\dzień chłopaka\DSCF14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24744"/>
            <a:ext cx="69127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Ilona\Pictures\Desktop\DSC0317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842493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Po zajęciach bawimy się w ogrodzie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941168"/>
            <a:ext cx="1152128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 descr="C:\Users\Ilona\Pictures\Desktop\do prezent\DSCF15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56792"/>
            <a:ext cx="698477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I w naszej sali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22677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 descr="C:\Users\Ilona\Pictures\Desktop\do prezent\DSCF15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268760"/>
            <a:ext cx="67687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:\DCIM\101_FUJI\DSCF155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:\DCIM\101_FUJI\DSCF15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1124744"/>
            <a:ext cx="698477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Mamy też zajęcia z rytmik</a:t>
            </a:r>
            <a:r>
              <a:rPr lang="pl-PL" b="1" dirty="0" smtClean="0">
                <a:solidFill>
                  <a:srgbClr val="002060"/>
                </a:solidFill>
              </a:rPr>
              <a:t>i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9120"/>
            <a:ext cx="2123727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 descr="C:\Users\Ilona\Pictures\Desktop\do prezent\DSCF1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124744"/>
            <a:ext cx="666839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I zajęcia muzyczne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4941168"/>
            <a:ext cx="180019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 descr="F:\DCIM\101_FUJI\DSCF15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196752"/>
            <a:ext cx="61926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Ilona\Pictures\Desktop\20170606_105443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7272808" cy="52565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Jesienią robiliśmy warzywne kukiełki 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C:\Users\Ilona\Pictures\Desktop\foto\IMG_20161012_1400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5993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Oto warzywna ciuchcia </a:t>
            </a:r>
            <a:r>
              <a:rPr lang="pl-PL" sz="3600" b="1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C:\Users\Ilona\Pictures\Desktop\foto\IMG_20161012_1400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I bukiety z jarzębiny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F:\DCIM\101_FUJI\DSCF158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196752"/>
            <a:ext cx="726578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Nasze przedszkole bardzo lubimy, wcale się tutaj nie nudzimy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7" descr="C:\Users\Ilona\AppData\Local\Microsoft\Windows\Temporary Internet Files\Content.IE5\IL2BSQTI\gi01a2014052211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76872"/>
            <a:ext cx="7488832" cy="35283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:\DCIM\101_FUJI\DSCF159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20688"/>
            <a:ext cx="7272808" cy="546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:\DCIM\101_FUJI\DSCF159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476672"/>
            <a:ext cx="741682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Maja wzięła udział w konkursie plastycznym zorganizowanym przez LOP i  - wraz z siostrą Julią -  zdobyła  </a:t>
            </a:r>
            <a:br>
              <a:rPr lang="pl-PL" sz="2800" b="1" dirty="0" smtClean="0">
                <a:solidFill>
                  <a:srgbClr val="002060"/>
                </a:solidFill>
              </a:rPr>
            </a:br>
            <a:r>
              <a:rPr lang="pl-PL" sz="2800" b="1" dirty="0" smtClean="0">
                <a:solidFill>
                  <a:srgbClr val="002060"/>
                </a:solidFill>
              </a:rPr>
              <a:t>I nagrodę. Brawo !!! </a:t>
            </a:r>
            <a:r>
              <a:rPr lang="pl-PL" sz="2800" b="1" dirty="0" smtClean="0">
                <a:solidFill>
                  <a:srgbClr val="002060"/>
                </a:solidFill>
                <a:sym typeface="Wingdings" pitchFamily="2" charset="2"/>
              </a:rPr>
              <a:t> 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lona\Pictures\Desktop\foto\IMG_20161011_1025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6318101" cy="518457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420887"/>
            <a:ext cx="2123727" cy="29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rgbClr val="002060"/>
                </a:solidFill>
                <a:latin typeface="+mn-lt"/>
              </a:rPr>
              <a:t>Naszymi  gośćmi były członkinie Zespołu Ludowego </a:t>
            </a:r>
            <a:br>
              <a:rPr lang="pl-PL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pl-PL" sz="2800" b="1" dirty="0" smtClean="0">
                <a:solidFill>
                  <a:srgbClr val="002060"/>
                </a:solidFill>
                <a:latin typeface="+mn-lt"/>
              </a:rPr>
              <a:t>„</a:t>
            </a:r>
            <a:r>
              <a:rPr lang="pl-PL" sz="2800" b="1" dirty="0" err="1" smtClean="0">
                <a:solidFill>
                  <a:srgbClr val="002060"/>
                </a:solidFill>
                <a:latin typeface="+mn-lt"/>
              </a:rPr>
              <a:t>Nidzianecki</a:t>
            </a:r>
            <a:r>
              <a:rPr lang="pl-PL" sz="2800" b="1" dirty="0" smtClean="0">
                <a:solidFill>
                  <a:srgbClr val="002060"/>
                </a:solidFill>
                <a:latin typeface="+mn-lt"/>
              </a:rPr>
              <a:t>” i pan Feliks </a:t>
            </a:r>
            <a:r>
              <a:rPr lang="pl-PL" sz="2800" b="1" dirty="0" err="1" smtClean="0">
                <a:solidFill>
                  <a:srgbClr val="002060"/>
                </a:solidFill>
                <a:latin typeface="+mn-lt"/>
              </a:rPr>
              <a:t>Korban</a:t>
            </a:r>
            <a:r>
              <a:rPr lang="pl-PL" sz="2800" b="1" dirty="0" smtClean="0">
                <a:solidFill>
                  <a:srgbClr val="002060"/>
                </a:solidFill>
                <a:latin typeface="+mn-lt"/>
              </a:rPr>
              <a:t> z Rodzinnej Kapeli </a:t>
            </a:r>
            <a:r>
              <a:rPr lang="pl-PL" sz="2800" b="1" dirty="0" err="1" smtClean="0">
                <a:solidFill>
                  <a:srgbClr val="002060"/>
                </a:solidFill>
                <a:latin typeface="+mn-lt"/>
              </a:rPr>
              <a:t>Korbanów</a:t>
            </a:r>
            <a:endParaRPr lang="pl-PL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Symbol zastępczy zawartości 3" descr="C:\Users\Ilona\Pictures\Desktop\fotoludowo\DSC_83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Było bardzo wesoło: były śpiewy, tańce, przebieranki i słowne zgadywanki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 descr="C:\Users\Ilona\Pictures\Desktop\fotoludowo\DSC_838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93" y="1600200"/>
            <a:ext cx="59046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Ilona\Pictures\Desktop\fotoludowo\DSC_838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848872" cy="575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Oto pamiątkowa fotografia z naszymi gośćmi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lona\Pictures\Desktop\fotoludowo\DSC_8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064896" cy="53285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W grudniu grzeczne dzieci odwiedził Święty Mikoła</a:t>
            </a:r>
            <a:r>
              <a:rPr lang="pl-PL" sz="2800" b="1" dirty="0" smtClean="0">
                <a:solidFill>
                  <a:srgbClr val="002060"/>
                </a:solidFill>
              </a:rPr>
              <a:t>j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lona\Pictures\Desktop\DSC_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Wspólnie bawiliśmy się na balu przebierańców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Program Files\Microsoft Office\MEDIA\CAGCAT10\j0216516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869160"/>
            <a:ext cx="1368152" cy="1988839"/>
          </a:xfrm>
          <a:prstGeom prst="rect">
            <a:avLst/>
          </a:prstGeom>
          <a:noFill/>
        </p:spPr>
      </p:pic>
      <p:pic>
        <p:nvPicPr>
          <p:cNvPr id="2050" name="Picture 2" descr="C:\Users\Ilona\Pictures\Desktop\IMG_20161125_1039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24744"/>
            <a:ext cx="4392487" cy="5501208"/>
          </a:xfrm>
          <a:prstGeom prst="rect">
            <a:avLst/>
          </a:prstGeom>
          <a:noFill/>
        </p:spPr>
      </p:pic>
      <p:pic>
        <p:nvPicPr>
          <p:cNvPr id="2051" name="Picture 3" descr="C:\Users\Ilona\AppData\Local\Microsoft\Windows\Temporary Internet Files\Content.IE5\FPQLKFL3\96f074fe6390e812216a4023b93933e7-balloons-and-streamer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91640"/>
            <a:ext cx="2699792" cy="26014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Byliśmy na wycieczce w Muzeum Narodowym</a:t>
            </a:r>
            <a:r>
              <a:rPr lang="pl-PL" sz="2800" b="1" dirty="0" smtClean="0">
                <a:solidFill>
                  <a:srgbClr val="002060"/>
                </a:solidFill>
              </a:rPr>
              <a:t>...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Ilona\Pictures\Desktop\ATT0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600200"/>
            <a:ext cx="8059934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Jemy śniadanka, obiady, podwieczorki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869160"/>
            <a:ext cx="176368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Ilona\AppData\Local\Microsoft\Windows\Temporary Internet Files\Content.IE5\5TAPV51S\Christmas-Jumper-Mug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1331640" cy="1296144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F:\DCIM\101_FUJI\DSCF15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268760"/>
            <a:ext cx="69847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... I w Muzeum Zabawek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Ilona\Pictures\Desktop\IMG_20161214_1024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640960" cy="53285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Byliśmy gośćmi przedszkolaków w Szkole w Dębskiej Woli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lona\Pictures\Desktop\SL275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7200799" cy="49685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Na Wielkanoc robiliśmy piękne palmy wspólnie z członkiniami  Zespołu „</a:t>
            </a:r>
            <a:r>
              <a:rPr lang="pl-PL" sz="3200" b="1" dirty="0" err="1" smtClean="0">
                <a:solidFill>
                  <a:srgbClr val="002060"/>
                </a:solidFill>
              </a:rPr>
              <a:t>Kowalanki</a:t>
            </a:r>
            <a:r>
              <a:rPr lang="pl-PL" sz="3200" b="1" smtClean="0">
                <a:solidFill>
                  <a:srgbClr val="002060"/>
                </a:solidFill>
              </a:rPr>
              <a:t>”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005064"/>
            <a:ext cx="14401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F:\IMG_0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7200800" cy="44644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/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Oglądaliśmy też spektakle w Teatrze Lalki i Aktora „Kubuś”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lona\Pictures\Desktop\Nowy folder\20170531_105455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7488832" cy="46805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Byliśmy na wycieczce w Ptasim Azylu w Ostrowie</a:t>
            </a:r>
            <a:r>
              <a:rPr lang="pl-PL" sz="2800" b="1" dirty="0" smtClean="0">
                <a:solidFill>
                  <a:srgbClr val="002060"/>
                </a:solidFill>
              </a:rPr>
              <a:t>...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Ilona\Pictures\Desktop\Nowy folder\20170522_100010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560840" cy="50405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...oraz w Europejskim  Centrum Bajki w Pacanowie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Ilona\Pictures\Desktop\20170605_152145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6624736" cy="4608511"/>
          </a:xfrm>
          <a:prstGeom prst="rect">
            <a:avLst/>
          </a:prstGeom>
          <a:noFill/>
        </p:spPr>
      </p:pic>
      <p:pic>
        <p:nvPicPr>
          <p:cNvPr id="5124" name="Picture 4" descr="C:\Users\Ilona\AppData\Local\Microsoft\Windows\Temporary Internet Files\Content.IE5\IL2BSQTI\figurka-kozioek-matoek_z3_1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132856"/>
            <a:ext cx="1728191" cy="38164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F:\DCIM\102_FUJI\DSCF2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640960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Podczas Muzycznego Pikniku Rodzinnego  prezentowaliśmy  swoje umiejętności taneczne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Ilona\Pictures\Desktop\20170526_150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Dzień Dziecka w przedszkolu upłynął nam na wesołej zabawie </a:t>
            </a:r>
            <a:r>
              <a:rPr lang="pl-PL" sz="3200" b="1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Ilona\Pictures\Desktop\Nowy folder\20170601_103935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776864" cy="49685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Ilona\Pictures\Desktop\Nowy folder\20170601_120929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7056784" cy="45365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</a:rPr>
              <a:t>A po posiłku myjemy ząbki </a:t>
            </a:r>
            <a:r>
              <a:rPr lang="pl-PL" sz="3600" b="1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653136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12961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4" descr="F:\DCIM\101_FUJI\DSCF15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196752"/>
            <a:ext cx="468052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920" y="2357264"/>
            <a:ext cx="12961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20" y="2509664"/>
            <a:ext cx="12961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I wspólnym grillowaniu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Ilona\Pictures\Desktop\Nowy folder\20170601_130043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7200800" cy="50405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I już koniec czerwca, pora się pożegnać </a:t>
            </a:r>
            <a:r>
              <a:rPr lang="pl-PL" b="1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Ilona\Pictures\Desktop\DSC00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497" y="1600200"/>
            <a:ext cx="6761006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4000" b="1" dirty="0" smtClean="0">
                <a:solidFill>
                  <a:schemeClr val="tx2"/>
                </a:solidFill>
              </a:rPr>
              <a:t/>
            </a:r>
            <a:br>
              <a:rPr lang="pl-PL" sz="4000" b="1" dirty="0" smtClean="0">
                <a:solidFill>
                  <a:schemeClr val="tx2"/>
                </a:solidFill>
              </a:rPr>
            </a:br>
            <a:r>
              <a:rPr lang="pl-PL" sz="6000" b="1" dirty="0" smtClean="0">
                <a:solidFill>
                  <a:schemeClr val="tx2"/>
                </a:solidFill>
              </a:rPr>
              <a:t>Dziękuję za uwagę </a:t>
            </a:r>
            <a:r>
              <a:rPr lang="pl-PL" sz="6000" b="1" dirty="0" smtClean="0">
                <a:solidFill>
                  <a:schemeClr val="tx2"/>
                </a:solidFill>
                <a:sym typeface="Wingdings" pitchFamily="2" charset="2"/>
              </a:rPr>
              <a:t></a:t>
            </a:r>
            <a:br>
              <a:rPr lang="pl-PL" sz="6000" b="1" dirty="0" smtClean="0">
                <a:solidFill>
                  <a:schemeClr val="tx2"/>
                </a:solidFill>
                <a:sym typeface="Wingdings" pitchFamily="2" charset="2"/>
              </a:rPr>
            </a:br>
            <a:r>
              <a:rPr lang="pl-PL" sz="4000" b="1" dirty="0" smtClean="0">
                <a:solidFill>
                  <a:schemeClr val="tx2"/>
                </a:solidFill>
                <a:sym typeface="Wingdings" pitchFamily="2" charset="2"/>
              </a:rPr>
              <a:t/>
            </a:r>
            <a:br>
              <a:rPr lang="pl-PL" sz="4000" b="1" dirty="0" smtClean="0">
                <a:solidFill>
                  <a:schemeClr val="tx2"/>
                </a:solidFill>
                <a:sym typeface="Wingdings" pitchFamily="2" charset="2"/>
              </a:rPr>
            </a:br>
            <a:r>
              <a:rPr lang="pl-PL" sz="4000" b="1" dirty="0" smtClean="0">
                <a:solidFill>
                  <a:schemeClr val="tx2"/>
                </a:solidFill>
                <a:sym typeface="Wingdings" pitchFamily="2" charset="2"/>
              </a:rPr>
              <a:t/>
            </a:r>
            <a:br>
              <a:rPr lang="pl-PL" sz="4000" b="1" dirty="0" smtClean="0">
                <a:solidFill>
                  <a:schemeClr val="tx2"/>
                </a:solidFill>
                <a:sym typeface="Wingdings" pitchFamily="2" charset="2"/>
              </a:rPr>
            </a:br>
            <a:r>
              <a:rPr lang="pl-PL" sz="4000" b="1" dirty="0" smtClean="0">
                <a:solidFill>
                  <a:schemeClr val="tx2"/>
                </a:solidFill>
                <a:latin typeface="Monotype Corsiva" pitchFamily="66" charset="0"/>
                <a:sym typeface="Wingdings" pitchFamily="2" charset="2"/>
              </a:rPr>
              <a:t>Ilona Kucharczyk</a:t>
            </a:r>
            <a:endParaRPr lang="pl-PL" sz="4000" b="1" dirty="0" smtClean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2072138" cy="208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Mamy ciekawe zajęcia: rysujemy, malujemy, wycinamy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 – wielką frajdę z tego mamy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5" name="Obraz 4" descr="C:\Users\Ilona\Pictures\Desktop\do prezent\DSCF14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28800"/>
            <a:ext cx="64087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Ilona\AppData\Local\Microsoft\Windows\Temporary Internet Files\Content.IE5\6Q18SMFJ\e8aa154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4784" y="2924944"/>
            <a:ext cx="1828804" cy="451105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852936"/>
            <a:ext cx="20162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:\DCIM\101_FUJI\DSCF161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476672"/>
            <a:ext cx="7992888" cy="564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:\Users\Ilona\Pictures\Desktop\do prezent\DSCF15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704856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C:\Users\Ilona\Pictures\Desktop\do prezent\DSCF154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7920879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286</TotalTime>
  <Words>257</Words>
  <Application>Microsoft Office PowerPoint</Application>
  <PresentationFormat>Pokaz na ekranie (4:3)</PresentationFormat>
  <Paragraphs>49</Paragraphs>
  <Slides>52</Slides>
  <Notes>9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7" baseType="lpstr">
      <vt:lpstr>Arial</vt:lpstr>
      <vt:lpstr>Calibri</vt:lpstr>
      <vt:lpstr>Monotype Corsiva</vt:lpstr>
      <vt:lpstr>Wingdings</vt:lpstr>
      <vt:lpstr>Motyw pakietu Office</vt:lpstr>
      <vt:lpstr>To</vt:lpstr>
      <vt:lpstr>Prezentacja programu PowerPoint</vt:lpstr>
      <vt:lpstr>Nasze przedszkole bardzo lubimy, wcale się tutaj nie nudzimy</vt:lpstr>
      <vt:lpstr>Jemy śniadanka, obiady, podwieczorki</vt:lpstr>
      <vt:lpstr>A po posiłku myjemy ząbki </vt:lpstr>
      <vt:lpstr>Mamy ciekawe zajęcia: rysujemy, malujemy, wycinamy  – wielką frajdę z tego mamy </vt:lpstr>
      <vt:lpstr>Prezentacja programu PowerPoint</vt:lpstr>
      <vt:lpstr>Prezentacja programu PowerPoint</vt:lpstr>
      <vt:lpstr>Prezentacja programu PowerPoint</vt:lpstr>
      <vt:lpstr>Prezentacja programu PowerPoint</vt:lpstr>
      <vt:lpstr>Codziennie uczymy się czegoś nowego</vt:lpstr>
      <vt:lpstr>Odwiedził nas pan policjant</vt:lpstr>
      <vt:lpstr>Prezentacja programu PowerPoint</vt:lpstr>
      <vt:lpstr>I strażniczka miejska pani Karolina Kędzierska</vt:lpstr>
      <vt:lpstr>oraz  pracownik nadleśnictwa</vt:lpstr>
      <vt:lpstr>Braliśmy udział w akcji „Sprzątanie świata”</vt:lpstr>
      <vt:lpstr>Prezentacja programu PowerPoint</vt:lpstr>
      <vt:lpstr>Tak świętowaliśmy Dzień Przedszkolaka</vt:lpstr>
      <vt:lpstr>I Dzień Chłopaka</vt:lpstr>
      <vt:lpstr>Po zajęciach bawimy się w ogrodzie</vt:lpstr>
      <vt:lpstr>I w naszej sali</vt:lpstr>
      <vt:lpstr>Prezentacja programu PowerPoint</vt:lpstr>
      <vt:lpstr>Prezentacja programu PowerPoint</vt:lpstr>
      <vt:lpstr>Mamy też zajęcia z rytmiki</vt:lpstr>
      <vt:lpstr>I zajęcia muzyczne</vt:lpstr>
      <vt:lpstr>Prezentacja programu PowerPoint</vt:lpstr>
      <vt:lpstr>Jesienią robiliśmy warzywne kukiełki </vt:lpstr>
      <vt:lpstr>Oto warzywna ciuchcia </vt:lpstr>
      <vt:lpstr>I bukiety z jarzębiny</vt:lpstr>
      <vt:lpstr>Prezentacja programu PowerPoint</vt:lpstr>
      <vt:lpstr>Prezentacja programu PowerPoint</vt:lpstr>
      <vt:lpstr>Maja wzięła udział w konkursie plastycznym zorganizowanym przez LOP i  - wraz z siostrą Julią -  zdobyła   I nagrodę. Brawo !!!  </vt:lpstr>
      <vt:lpstr>Naszymi  gośćmi były członkinie Zespołu Ludowego  „Nidzianecki” i pan Feliks Korban z Rodzinnej Kapeli Korbanów</vt:lpstr>
      <vt:lpstr>Było bardzo wesoło: były śpiewy, tańce, przebieranki i słowne zgadywanki</vt:lpstr>
      <vt:lpstr>Prezentacja programu PowerPoint</vt:lpstr>
      <vt:lpstr>Oto pamiątkowa fotografia z naszymi gośćmi</vt:lpstr>
      <vt:lpstr>W grudniu grzeczne dzieci odwiedził Święty Mikołaj</vt:lpstr>
      <vt:lpstr>Wspólnie bawiliśmy się na balu przebierańców</vt:lpstr>
      <vt:lpstr>Byliśmy na wycieczce w Muzeum Narodowym...</vt:lpstr>
      <vt:lpstr>... I w Muzeum Zabawek</vt:lpstr>
      <vt:lpstr>Byliśmy gośćmi przedszkolaków w Szkole w Dębskiej Woli</vt:lpstr>
      <vt:lpstr>Na Wielkanoc robiliśmy piękne palmy wspólnie z członkiniami  Zespołu „Kowalanki”</vt:lpstr>
      <vt:lpstr> Oglądaliśmy też spektakle w Teatrze Lalki i Aktora „Kubuś”</vt:lpstr>
      <vt:lpstr>Byliśmy na wycieczce w Ptasim Azylu w Ostrowie...</vt:lpstr>
      <vt:lpstr>...oraz w Europejskim  Centrum Bajki w Pacanowie</vt:lpstr>
      <vt:lpstr>Prezentacja programu PowerPoint</vt:lpstr>
      <vt:lpstr>Podczas Muzycznego Pikniku Rodzinnego  prezentowaliśmy  swoje umiejętności taneczne</vt:lpstr>
      <vt:lpstr>Dzień Dziecka w przedszkolu upłynął nam na wesołej zabawie </vt:lpstr>
      <vt:lpstr>Prezentacja programu PowerPoint</vt:lpstr>
      <vt:lpstr>I wspólnym grillowaniu</vt:lpstr>
      <vt:lpstr>I już koniec czerwca, pora się pożegnać </vt:lpstr>
      <vt:lpstr>            Dziękuję za uwagę    Ilona Kucharczyk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</dc:title>
  <dc:creator>Ilona</dc:creator>
  <cp:lastModifiedBy>Windows User</cp:lastModifiedBy>
  <cp:revision>145</cp:revision>
  <dcterms:created xsi:type="dcterms:W3CDTF">2016-10-09T19:01:38Z</dcterms:created>
  <dcterms:modified xsi:type="dcterms:W3CDTF">2017-07-06T23:43:19Z</dcterms:modified>
</cp:coreProperties>
</file>